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4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2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2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9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8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2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3CA9-AF85-455E-A956-62FA98592D0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2C6C-AF19-4789-B1E7-13C91BB4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9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904D7-1D9E-46AD-A01B-5DF6DF1DA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996068"/>
            <a:ext cx="5829300" cy="2932771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b="1" dirty="0">
                <a:latin typeface="Georgia" panose="02040502050405020303" pitchFamily="18" charset="0"/>
              </a:rPr>
              <a:t>Valley Township Annual Easter Egg Hunt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985A7-C696-4607-BC7E-06E70A06F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5427069"/>
            <a:ext cx="5942205" cy="3248579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>
                <a:latin typeface="Arial Black" panose="020B0A04020102020204" pitchFamily="34" charset="0"/>
              </a:rPr>
              <a:t>Friday, March 29, 2024 at 3:00 pm</a:t>
            </a:r>
          </a:p>
          <a:p>
            <a:r>
              <a:rPr lang="en-US" sz="1900" b="1" dirty="0">
                <a:latin typeface="Arial Black" panose="020B0A04020102020204" pitchFamily="34" charset="0"/>
              </a:rPr>
              <a:t>(rain date Saturday, March 30 at 12 noon)</a:t>
            </a:r>
          </a:p>
          <a:p>
            <a:r>
              <a:rPr lang="en-US" sz="2200" b="1" dirty="0">
                <a:latin typeface="Arial Black" panose="020B0A04020102020204" pitchFamily="34" charset="0"/>
              </a:rPr>
              <a:t>Rainbow Elementary School</a:t>
            </a:r>
          </a:p>
          <a:p>
            <a:r>
              <a:rPr lang="en-US" sz="2200" b="1" dirty="0">
                <a:latin typeface="Arial Black" panose="020B0A04020102020204" pitchFamily="34" charset="0"/>
              </a:rPr>
              <a:t>1113 West Lincoln Highway</a:t>
            </a:r>
          </a:p>
          <a:p>
            <a:r>
              <a:rPr lang="en-US" sz="2200" b="1" dirty="0">
                <a:latin typeface="Arial Black" panose="020B0A04020102020204" pitchFamily="34" charset="0"/>
              </a:rPr>
              <a:t>Coatesville, PA  19320</a:t>
            </a:r>
          </a:p>
          <a:p>
            <a:endParaRPr lang="en-US" sz="2000" b="1" dirty="0">
              <a:latin typeface="Arial Black" panose="020B0A04020102020204" pitchFamily="34" charset="0"/>
            </a:endParaRPr>
          </a:p>
          <a:p>
            <a:r>
              <a:rPr lang="en-US" sz="1500" b="1" dirty="0">
                <a:latin typeface="Arial Black" panose="020B0A04020102020204" pitchFamily="34" charset="0"/>
              </a:rPr>
              <a:t>Valley Township children</a:t>
            </a:r>
          </a:p>
          <a:p>
            <a:r>
              <a:rPr lang="en-US" sz="1500" b="1" dirty="0">
                <a:latin typeface="Arial Black" panose="020B0A04020102020204" pitchFamily="34" charset="0"/>
              </a:rPr>
              <a:t>Ages 2 – 10</a:t>
            </a:r>
          </a:p>
          <a:p>
            <a:pPr algn="l"/>
            <a:endParaRPr lang="en-US" sz="1400" b="1" dirty="0">
              <a:latin typeface="Arial Black" panose="020B0A04020102020204" pitchFamily="34" charset="0"/>
            </a:endParaRP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       **Please feel free to bring your own camera if you would like a photo with the Easter Bunny**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1A728D-D558-41AF-A8EB-CA718CD0B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52" y="237711"/>
            <a:ext cx="5486400" cy="22076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FD9437-8A80-460B-9F4C-4F5C1AE03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822" y="3716931"/>
            <a:ext cx="1695682" cy="15910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099D285-4942-4802-8138-AF2F798B6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6467709"/>
            <a:ext cx="1052397" cy="153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4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67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Georgia</vt:lpstr>
      <vt:lpstr>Office Theme</vt:lpstr>
      <vt:lpstr> Valley Township Annual Easter Egg Hunt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Brooks</dc:creator>
  <cp:lastModifiedBy>Cheryl Brooks</cp:lastModifiedBy>
  <cp:revision>8</cp:revision>
  <dcterms:created xsi:type="dcterms:W3CDTF">2024-03-12T16:43:38Z</dcterms:created>
  <dcterms:modified xsi:type="dcterms:W3CDTF">2024-03-12T18:57:16Z</dcterms:modified>
</cp:coreProperties>
</file>